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3" r:id="rId2"/>
    <p:sldId id="264" r:id="rId3"/>
    <p:sldId id="269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A2A"/>
    <a:srgbClr val="4D3E5B"/>
    <a:srgbClr val="CB1E50"/>
    <a:srgbClr val="4E3E5B"/>
    <a:srgbClr val="33B0C7"/>
    <a:srgbClr val="FFCC07"/>
    <a:srgbClr val="F89621"/>
    <a:srgbClr val="153D80"/>
    <a:srgbClr val="152046"/>
    <a:srgbClr val="2F6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5"/>
    <p:restoredTop sz="94701"/>
  </p:normalViewPr>
  <p:slideViewPr>
    <p:cSldViewPr snapToGrid="0" snapToObjects="1">
      <p:cViewPr>
        <p:scale>
          <a:sx n="107" d="100"/>
          <a:sy n="107" d="100"/>
        </p:scale>
        <p:origin x="588" y="-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0239F-F8D3-4444-9139-C1969B54F06E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A3961-52F0-EF49-8E4C-B658AC4FA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260" y="1077113"/>
            <a:ext cx="5292971" cy="1009062"/>
          </a:xfrm>
        </p:spPr>
        <p:txBody>
          <a:bodyPr anchor="t" anchorCtr="0"/>
          <a:lstStyle>
            <a:lvl1pPr algn="l">
              <a:lnSpc>
                <a:spcPct val="100000"/>
              </a:lnSpc>
              <a:spcAft>
                <a:spcPts val="50"/>
              </a:spcAft>
              <a:defRPr sz="3200" b="1">
                <a:solidFill>
                  <a:srgbClr val="4D3E5B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Title slide and </a:t>
            </a:r>
            <a:br>
              <a:rPr lang="en-US" dirty="0"/>
            </a:br>
            <a:r>
              <a:rPr lang="en-US" dirty="0"/>
              <a:t>Divider slide Hex #</a:t>
            </a:r>
            <a:r>
              <a:rPr lang="en-US" dirty="0">
                <a:effectLst/>
                <a:latin typeface="Avenir LT Std" panose="020B0503020203020204" pitchFamily="34" charset="0"/>
              </a:rPr>
              <a:t>4d3e5b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259" y="2265974"/>
            <a:ext cx="5292971" cy="66186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800">
                <a:solidFill>
                  <a:srgbClr val="DE5A2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and can go multiple lines if needed.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D3E5B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Hex #</a:t>
            </a:r>
            <a:r>
              <a:rPr lang="en-US" dirty="0">
                <a:effectLst/>
                <a:latin typeface="Avenir LT Std" panose="020B0503020203020204" pitchFamily="34" charset="0"/>
              </a:rPr>
              <a:t>de5a2a</a:t>
            </a:r>
          </a:p>
        </p:txBody>
      </p:sp>
    </p:spTree>
    <p:extLst>
      <p:ext uri="{BB962C8B-B14F-4D97-AF65-F5344CB8AC3E}">
        <p14:creationId xmlns:p14="http://schemas.microsoft.com/office/powerpoint/2010/main" val="2732075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4501" y="1006773"/>
            <a:ext cx="7076416" cy="1335097"/>
          </a:xfrm>
        </p:spPr>
        <p:txBody>
          <a:bodyPr anchor="t" anchorCtr="0"/>
          <a:lstStyle>
            <a:lvl1pPr algn="ctr">
              <a:lnSpc>
                <a:spcPct val="100000"/>
              </a:lnSpc>
              <a:spcAft>
                <a:spcPts val="50"/>
              </a:spcAft>
              <a:defRPr sz="4000" b="1">
                <a:solidFill>
                  <a:srgbClr val="4D3E5B"/>
                </a:solidFill>
              </a:defRPr>
            </a:lvl1pPr>
          </a:lstStyle>
          <a:p>
            <a:r>
              <a:rPr lang="en-US" dirty="0"/>
              <a:t>Main Title slide and </a:t>
            </a:r>
            <a:br>
              <a:rPr lang="en-US" dirty="0"/>
            </a:br>
            <a:r>
              <a:rPr lang="en-US" dirty="0"/>
              <a:t>Divider slide Hex #4d3e5b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4501" y="2459406"/>
            <a:ext cx="7076416" cy="78495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>
                <a:solidFill>
                  <a:srgbClr val="DE5A2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and can go multiple lines if needed.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D3E5B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Hex #</a:t>
            </a:r>
            <a:r>
              <a:rPr lang="en-US" dirty="0">
                <a:effectLst/>
                <a:latin typeface="Avenir LT Std" panose="020B0503020203020204" pitchFamily="34" charset="0"/>
              </a:rPr>
              <a:t>de5a2a</a:t>
            </a:r>
          </a:p>
        </p:txBody>
      </p:sp>
    </p:spTree>
    <p:extLst>
      <p:ext uri="{BB962C8B-B14F-4D97-AF65-F5344CB8AC3E}">
        <p14:creationId xmlns:p14="http://schemas.microsoft.com/office/powerpoint/2010/main" val="3714532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46048" y="557132"/>
            <a:ext cx="8519532" cy="663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b="1"/>
            </a:lvl1pPr>
          </a:lstStyle>
          <a:p>
            <a:r>
              <a:rPr lang="en-US" dirty="0"/>
              <a:t>Arial Bold Point Size 24 Hex color: 7f499c</a:t>
            </a:r>
            <a:br>
              <a:rPr lang="is-IS" dirty="0">
                <a:effectLst/>
                <a:latin typeface="Minion Pro" charset="0"/>
              </a:rPr>
            </a:br>
            <a:r>
              <a:rPr lang="en-US" dirty="0"/>
              <a:t>can go two lines.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46048" y="1404625"/>
            <a:ext cx="8519532" cy="2472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Arial Regular 20 Hex Color: 414042</a:t>
            </a:r>
          </a:p>
          <a:p>
            <a:pPr lvl="1"/>
            <a:r>
              <a:rPr lang="en-US" dirty="0"/>
              <a:t>Arial Regular 18</a:t>
            </a:r>
          </a:p>
          <a:p>
            <a:pPr lvl="2"/>
            <a:r>
              <a:rPr lang="en-US" dirty="0"/>
              <a:t>Arial Regular 16</a:t>
            </a:r>
          </a:p>
          <a:p>
            <a:pPr lvl="3"/>
            <a:r>
              <a:rPr lang="en-US" dirty="0"/>
              <a:t>Arial Regular 14</a:t>
            </a:r>
          </a:p>
        </p:txBody>
      </p:sp>
    </p:spTree>
    <p:extLst>
      <p:ext uri="{BB962C8B-B14F-4D97-AF65-F5344CB8AC3E}">
        <p14:creationId xmlns:p14="http://schemas.microsoft.com/office/powerpoint/2010/main" val="333327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471730"/>
            <a:ext cx="8619504" cy="5551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297363" y="1102507"/>
            <a:ext cx="4718050" cy="33464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96875" y="1102507"/>
            <a:ext cx="3789363" cy="2827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2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46048" y="557132"/>
            <a:ext cx="8519532" cy="663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b="1"/>
            </a:lvl1pPr>
          </a:lstStyle>
          <a:p>
            <a:r>
              <a:rPr lang="en-US" dirty="0"/>
              <a:t>Arial Bold Point Size 24 Hex color: 7f499c</a:t>
            </a:r>
            <a:br>
              <a:rPr lang="is-IS" dirty="0">
                <a:effectLst/>
                <a:latin typeface="Minion Pro" charset="0"/>
              </a:rPr>
            </a:br>
            <a:r>
              <a:rPr lang="en-US" dirty="0"/>
              <a:t>can go two lines.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46048" y="1404625"/>
            <a:ext cx="8519532" cy="265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Arial Regular 20 Hex Color: 414042</a:t>
            </a:r>
          </a:p>
          <a:p>
            <a:pPr lvl="1"/>
            <a:r>
              <a:rPr lang="en-US" dirty="0"/>
              <a:t>Arial Regular 18</a:t>
            </a:r>
          </a:p>
          <a:p>
            <a:pPr lvl="2"/>
            <a:r>
              <a:rPr lang="en-US" dirty="0"/>
              <a:t>Arial Regular 16</a:t>
            </a:r>
          </a:p>
          <a:p>
            <a:pPr lvl="3"/>
            <a:r>
              <a:rPr lang="en-US" dirty="0"/>
              <a:t>Arial Regular 14</a:t>
            </a:r>
          </a:p>
        </p:txBody>
      </p:sp>
    </p:spTree>
    <p:extLst>
      <p:ext uri="{BB962C8B-B14F-4D97-AF65-F5344CB8AC3E}">
        <p14:creationId xmlns:p14="http://schemas.microsoft.com/office/powerpoint/2010/main" val="353896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480522"/>
            <a:ext cx="8619504" cy="5551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297363" y="1111299"/>
            <a:ext cx="4718050" cy="318814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96875" y="1111299"/>
            <a:ext cx="3789363" cy="2862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1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46048" y="557132"/>
            <a:ext cx="8519532" cy="663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b="1"/>
            </a:lvl1pPr>
          </a:lstStyle>
          <a:p>
            <a:r>
              <a:rPr lang="en-US" dirty="0"/>
              <a:t>Arial Bold Point Size 24 Hex color: 7f499c</a:t>
            </a:r>
            <a:br>
              <a:rPr lang="is-IS" dirty="0">
                <a:effectLst/>
                <a:latin typeface="Minion Pro" charset="0"/>
              </a:rPr>
            </a:br>
            <a:r>
              <a:rPr lang="en-US" dirty="0"/>
              <a:t>can go two lines.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46048" y="1404625"/>
            <a:ext cx="8519532" cy="2965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Arial Regular 20 Hex Color: 414042</a:t>
            </a:r>
          </a:p>
          <a:p>
            <a:pPr lvl="1"/>
            <a:r>
              <a:rPr lang="en-US" dirty="0"/>
              <a:t>Arial Regular 18</a:t>
            </a:r>
          </a:p>
          <a:p>
            <a:pPr lvl="2"/>
            <a:r>
              <a:rPr lang="en-US" dirty="0"/>
              <a:t>Arial Regular 16</a:t>
            </a:r>
          </a:p>
          <a:p>
            <a:pPr lvl="3"/>
            <a:r>
              <a:rPr lang="en-US" dirty="0"/>
              <a:t>Arial Regular 14</a:t>
            </a:r>
          </a:p>
        </p:txBody>
      </p:sp>
    </p:spTree>
    <p:extLst>
      <p:ext uri="{BB962C8B-B14F-4D97-AF65-F5344CB8AC3E}">
        <p14:creationId xmlns:p14="http://schemas.microsoft.com/office/powerpoint/2010/main" val="253104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" y="480522"/>
            <a:ext cx="8619504" cy="5551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297363" y="1111299"/>
            <a:ext cx="4718050" cy="318814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96875" y="1111298"/>
            <a:ext cx="3789363" cy="3188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6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573353"/>
            <a:ext cx="8293100" cy="555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Arial Bold Point Size 24 Hex color: </a:t>
            </a:r>
            <a:r>
              <a:rPr lang="en-US" dirty="0">
                <a:effectLst/>
                <a:latin typeface="Avenir LT Std" panose="020B0503020203020204" pitchFamily="34" charset="0"/>
              </a:rPr>
              <a:t>cb1e50  </a:t>
            </a:r>
            <a:br>
              <a:rPr lang="en-US" dirty="0"/>
            </a:br>
            <a:r>
              <a:rPr lang="en-US" dirty="0"/>
              <a:t>can go two lines.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368811"/>
            <a:ext cx="8293100" cy="2570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Arial Regular 20 Hex Color: 414042</a:t>
            </a:r>
          </a:p>
          <a:p>
            <a:pPr lvl="1"/>
            <a:r>
              <a:rPr lang="en-US" dirty="0"/>
              <a:t>Arial Regular 18</a:t>
            </a:r>
          </a:p>
          <a:p>
            <a:pPr lvl="2"/>
            <a:r>
              <a:rPr lang="en-US" dirty="0"/>
              <a:t>Arial Regular 16</a:t>
            </a:r>
          </a:p>
          <a:p>
            <a:pPr lvl="3"/>
            <a:r>
              <a:rPr lang="en-US" dirty="0"/>
              <a:t>Arial Regular 14</a:t>
            </a:r>
          </a:p>
        </p:txBody>
      </p:sp>
    </p:spTree>
    <p:extLst>
      <p:ext uri="{BB962C8B-B14F-4D97-AF65-F5344CB8AC3E}">
        <p14:creationId xmlns:p14="http://schemas.microsoft.com/office/powerpoint/2010/main" val="19028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5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ts val="50"/>
        </a:spcBef>
        <a:spcAft>
          <a:spcPts val="0"/>
        </a:spcAft>
        <a:buClrTx/>
        <a:buSzTx/>
        <a:buFontTx/>
        <a:buNone/>
        <a:tabLst/>
        <a:defRPr lang="is-IS" sz="2400" b="1" i="0" kern="1200" baseline="0" smtClean="0">
          <a:solidFill>
            <a:srgbClr val="CB1E50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D3E5B"/>
        </a:buClr>
        <a:buFont typeface="Arial"/>
        <a:buChar char="•"/>
        <a:defRPr sz="2000" b="0" i="0" kern="1200">
          <a:solidFill>
            <a:srgbClr val="414042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E5A2A"/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B1E50"/>
        </a:buClr>
        <a:buFont typeface="Arial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4AD5D"/>
        </a:buClr>
        <a:buFont typeface="Arial"/>
        <a:buChar char="•"/>
        <a:defRPr sz="1400" b="0" i="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1AEB2"/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652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D531-9261-711E-7645-EB8EB292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06553-1AD3-3408-AB60-3E2A104BB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9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7CF8C-0C87-42C4-AF35-46FFDDE3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EA37ED-CA19-15E3-E503-E480D922F8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CB9A3-943E-C3A3-DCF8-B7CA2438108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43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11A9-F0B1-AF7D-FB33-BDCB0868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4865C-70B5-FD90-6A45-0E4B192D6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FC76-FC25-BB4D-A255-77032F50FD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AEF22-85B6-2E41-AE7E-F27136762A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4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16288F-0FD5-8398-DDE5-0A936D39C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3EDD5BB-7BD5-6E4A-A7DC-0B168CA8B3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D5E799-B4F1-33A3-8940-2ACE91EE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CAA601-5737-D0D5-85DE-EF2F642BF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4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B9C483-BB59-A176-89F6-FD3F43B0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0D995C-4637-5676-7291-47702DC4D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1DB3A-491F-AFF8-97BB-2FF63E3362B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5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0C2DCB-BE6C-F7EB-FBBE-EF4EC776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EB7B1-E2FA-777C-672D-8A28A101E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02724F-704E-3839-8B89-AFBC55FC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30B98B-19AC-0D61-39BF-F16C5BF3E9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2AD7C-29B7-29DA-CA44-E3DB9B99D58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5E97-0AC2-366E-BB4D-77AAC716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3D2D2-47FF-A652-E4A0-A4DD44A4E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0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0C4D-958A-DDB6-555F-1465E366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29FBF-E57D-3863-A1AB-2FDDAADD89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2D0B1-BA96-348F-DF3B-9229CC3244F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08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RMA IC22 Color Theme">
      <a:dk1>
        <a:srgbClr val="414042"/>
      </a:dk1>
      <a:lt1>
        <a:srgbClr val="FFFFFF"/>
      </a:lt1>
      <a:dk2>
        <a:srgbClr val="4D3E5B"/>
      </a:dk2>
      <a:lt2>
        <a:srgbClr val="FFFFFF"/>
      </a:lt2>
      <a:accent1>
        <a:srgbClr val="7F499C"/>
      </a:accent1>
      <a:accent2>
        <a:srgbClr val="FFCD05"/>
      </a:accent2>
      <a:accent3>
        <a:srgbClr val="CB1E50"/>
      </a:accent3>
      <a:accent4>
        <a:srgbClr val="31B4CD"/>
      </a:accent4>
      <a:accent5>
        <a:srgbClr val="414042"/>
      </a:accent5>
      <a:accent6>
        <a:srgbClr val="4D3E5B"/>
      </a:accent6>
      <a:hlink>
        <a:srgbClr val="CB1E50"/>
      </a:hlink>
      <a:folHlink>
        <a:srgbClr val="31B4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101C909-70CF-4549-810B-71C9486A09C7}" vid="{ADC8A082-16FD-E64B-9346-1BB408385E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VRMA International Conference PPT Template</Template>
  <TotalTime>0</TotalTime>
  <Words>0</Words>
  <Application>Microsoft Office PowerPoint</Application>
  <PresentationFormat>On-screen Show (16:9)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LT Std</vt:lpstr>
      <vt:lpstr>Calibri</vt:lpstr>
      <vt:lpstr>Minion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Smithbucklin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Janecke, Sydney</dc:creator>
  <cp:lastModifiedBy>Janecke, Sydney</cp:lastModifiedBy>
  <cp:revision>1</cp:revision>
  <dcterms:created xsi:type="dcterms:W3CDTF">2024-07-15T17:14:16Z</dcterms:created>
  <dcterms:modified xsi:type="dcterms:W3CDTF">2024-07-15T17:14:39Z</dcterms:modified>
</cp:coreProperties>
</file>